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56" r:id="rId2"/>
    <p:sldId id="269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8" r:id="rId12"/>
    <p:sldId id="277" r:id="rId13"/>
    <p:sldId id="279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69" d="100"/>
          <a:sy n="69" d="100"/>
        </p:scale>
        <p:origin x="-1602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E449C-A681-48A4-8809-67750DF41244}" type="datetimeFigureOut">
              <a:rPr lang="en-US" smtClean="0"/>
              <a:pPr/>
              <a:t>25-Dec-20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11275-C6B3-46DC-9240-A87FB0E02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08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11275-C6B3-46DC-9240-A87FB0E0249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50FE456-CD6E-4431-BDEF-C191227CC85D}" type="datetimeFigureOut">
              <a:rPr lang="en-US" smtClean="0"/>
              <a:pPr/>
              <a:t>25-Dec-20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CAB208-3A45-46BB-853B-287BAA3F7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E456-CD6E-4431-BDEF-C191227CC85D}" type="datetimeFigureOut">
              <a:rPr lang="en-US" smtClean="0"/>
              <a:pPr/>
              <a:t>25-Dec-20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B208-3A45-46BB-853B-287BAA3F7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E456-CD6E-4431-BDEF-C191227CC85D}" type="datetimeFigureOut">
              <a:rPr lang="en-US" smtClean="0"/>
              <a:pPr/>
              <a:t>25-Dec-20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B208-3A45-46BB-853B-287BAA3F7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50FE456-CD6E-4431-BDEF-C191227CC85D}" type="datetimeFigureOut">
              <a:rPr lang="en-US" smtClean="0"/>
              <a:pPr/>
              <a:t>25-Dec-20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CAB208-3A45-46BB-853B-287BAA3F7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50FE456-CD6E-4431-BDEF-C191227CC85D}" type="datetimeFigureOut">
              <a:rPr lang="en-US" smtClean="0"/>
              <a:pPr/>
              <a:t>25-Dec-20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CAB208-3A45-46BB-853B-287BAA3F7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E456-CD6E-4431-BDEF-C191227CC85D}" type="datetimeFigureOut">
              <a:rPr lang="en-US" smtClean="0"/>
              <a:pPr/>
              <a:t>25-Dec-20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B208-3A45-46BB-853B-287BAA3F7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E456-CD6E-4431-BDEF-C191227CC85D}" type="datetimeFigureOut">
              <a:rPr lang="en-US" smtClean="0"/>
              <a:pPr/>
              <a:t>25-Dec-20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B208-3A45-46BB-853B-287BAA3F7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0FE456-CD6E-4431-BDEF-C191227CC85D}" type="datetimeFigureOut">
              <a:rPr lang="en-US" smtClean="0"/>
              <a:pPr/>
              <a:t>25-Dec-20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CAB208-3A45-46BB-853B-287BAA3F7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E456-CD6E-4431-BDEF-C191227CC85D}" type="datetimeFigureOut">
              <a:rPr lang="en-US" smtClean="0"/>
              <a:pPr/>
              <a:t>25-Dec-20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B208-3A45-46BB-853B-287BAA3F7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50FE456-CD6E-4431-BDEF-C191227CC85D}" type="datetimeFigureOut">
              <a:rPr lang="en-US" smtClean="0"/>
              <a:pPr/>
              <a:t>25-Dec-20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CAB208-3A45-46BB-853B-287BAA3F7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0FE456-CD6E-4431-BDEF-C191227CC85D}" type="datetimeFigureOut">
              <a:rPr lang="en-US" smtClean="0"/>
              <a:pPr/>
              <a:t>25-Dec-20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CAB208-3A45-46BB-853B-287BAA3F7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0FE456-CD6E-4431-BDEF-C191227CC85D}" type="datetimeFigureOut">
              <a:rPr lang="en-US" smtClean="0"/>
              <a:pPr/>
              <a:t>25-Dec-20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CAB208-3A45-46BB-853B-287BAA3F7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43000"/>
            <a:ext cx="8153400" cy="2580162"/>
          </a:xfrm>
        </p:spPr>
        <p:txBody>
          <a:bodyPr>
            <a:normAutofit/>
          </a:bodyPr>
          <a:lstStyle/>
          <a:p>
            <a:pPr algn="ctr"/>
            <a:r>
              <a:rPr lang="sr-Latn-R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NAJSTARIJA NASELJA</a:t>
            </a:r>
            <a:br>
              <a:rPr lang="sr-Latn-R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</a:br>
            <a:r>
              <a:rPr lang="sr-Latn-R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U NAŠOJ ZEMLJI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810000"/>
            <a:ext cx="6172200" cy="13716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sr-Latn-R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LEPENSKI VIR</a:t>
            </a:r>
          </a:p>
          <a:p>
            <a:pPr algn="ctr"/>
            <a:r>
              <a:rPr lang="sr-Latn-R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VIMINACIJUM</a:t>
            </a:r>
          </a:p>
          <a:p>
            <a:pPr algn="ctr"/>
            <a:r>
              <a:rPr lang="sr-Latn-R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VINČA</a:t>
            </a:r>
          </a:p>
          <a:p>
            <a:pPr algn="ctr"/>
            <a:endParaRPr lang="sr-Latn-RS" sz="3600" dirty="0">
              <a:latin typeface="Calisto MT" pitchFamily="18" charset="0"/>
            </a:endParaRPr>
          </a:p>
          <a:p>
            <a:pPr algn="ctr"/>
            <a:endParaRPr lang="en-US" sz="3600" dirty="0"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78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VINČA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sr-Latn-RS" dirty="0"/>
          </a:p>
          <a:p>
            <a:pPr>
              <a:buFont typeface="Wingdings" pitchFamily="2" charset="2"/>
              <a:buChar char="Ø"/>
            </a:pPr>
            <a:r>
              <a:rPr lang="sr-Latn-RS" dirty="0"/>
              <a:t>Viča ili Belo brdo je arheološki lokalitet koji se nalazi na desnoj obali Dunava, 14 km od Beograda.</a:t>
            </a:r>
          </a:p>
          <a:p>
            <a:pPr>
              <a:buFont typeface="Wingdings" pitchFamily="2" charset="2"/>
              <a:buChar char="Ø"/>
            </a:pPr>
            <a:r>
              <a:rPr lang="sr-Latn-RS" dirty="0"/>
              <a:t>Arheolozi su utvrdili da se na tom mestu nalazilo najveće naselje u doba neolita, staro više od 7000 godina.</a:t>
            </a:r>
          </a:p>
          <a:p>
            <a:pPr>
              <a:buFont typeface="Wingdings" pitchFamily="2" charset="2"/>
              <a:buChar char="Ø"/>
            </a:pPr>
            <a:r>
              <a:rPr lang="sr-Latn-RS" dirty="0"/>
              <a:t>Arheološko blago Vinče nalazi se na dubini od oko 10.5 metara.</a:t>
            </a:r>
          </a:p>
          <a:p>
            <a:pPr>
              <a:buFont typeface="Wingdings" pitchFamily="2" charset="2"/>
              <a:buChar char="Ø"/>
            </a:pPr>
            <a:r>
              <a:rPr lang="sr-Latn-RS" dirty="0"/>
              <a:t>Većina predmeta iskopanih u Vinči nalaze se u Narodnom muzeju na odseku za arheologiju.</a:t>
            </a:r>
          </a:p>
        </p:txBody>
      </p:sp>
    </p:spTree>
    <p:extLst>
      <p:ext uri="{BB962C8B-B14F-4D97-AF65-F5344CB8AC3E}">
        <p14:creationId xmlns:p14="http://schemas.microsoft.com/office/powerpoint/2010/main" val="650045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92784"/>
            <a:ext cx="6933069" cy="4668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9120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543800" cy="4873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RS" dirty="0"/>
              <a:t>Otkriveni su ostaci kuća, keramičke posude, kameno oruđe i oružje.</a:t>
            </a:r>
          </a:p>
          <a:p>
            <a:pPr>
              <a:buFont typeface="Wingdings" pitchFamily="2" charset="2"/>
              <a:buChar char="Ø"/>
            </a:pPr>
            <a:r>
              <a:rPr lang="sr-Latn-RS" dirty="0"/>
              <a:t>Pronađen je veliki broj identičnih premdeta što ukazuje da su ljudi na ovim prostorima već u kasnom kamenom dobu imali neku vrstu standardizovane proizvodnje.</a:t>
            </a:r>
          </a:p>
          <a:p>
            <a:pPr>
              <a:buFont typeface="Wingdings" pitchFamily="2" charset="2"/>
              <a:buChar char="Ø"/>
            </a:pPr>
            <a:r>
              <a:rPr lang="sr-Latn-RS" dirty="0"/>
              <a:t>Stanovnici Vinče su živeli urbanim životom, veoma blizu jedni drugima.</a:t>
            </a:r>
          </a:p>
          <a:p>
            <a:pPr>
              <a:buFont typeface="Wingdings" pitchFamily="2" charset="2"/>
              <a:buChar char="Ø"/>
            </a:pPr>
            <a:r>
              <a:rPr lang="sr-Latn-RS" dirty="0"/>
              <a:t>Iako je veliki deo ovog nalazišta iskopan, istraživanja nisu ni blizu završetka, a svetu još uvek nisu poznate sve tajne ove obale Dunava.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1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85455"/>
            <a:ext cx="7653009" cy="4127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1202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0" y="1676400"/>
            <a:ext cx="6553200" cy="2054225"/>
          </a:xfrm>
        </p:spPr>
        <p:txBody>
          <a:bodyPr>
            <a:normAutofit/>
          </a:bodyPr>
          <a:lstStyle/>
          <a:p>
            <a:pPr algn="ctr"/>
            <a:r>
              <a:rPr lang="sr-Latn-R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JANA RADOSAVLJEVIĆ 6/4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3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LEPENSKI VIR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sr-Latn-RS" dirty="0"/>
          </a:p>
          <a:p>
            <a:pPr>
              <a:buFont typeface="Wingdings" pitchFamily="2" charset="2"/>
              <a:buChar char="Ø"/>
            </a:pPr>
            <a:r>
              <a:rPr lang="sr-Latn-RS" dirty="0"/>
              <a:t>Kulturno središte praistorijskog sveta nalazilo se upravo na prostorima današnje Srbije.</a:t>
            </a:r>
          </a:p>
          <a:p>
            <a:pPr>
              <a:buFont typeface="Wingdings" pitchFamily="2" charset="2"/>
              <a:buChar char="Ø"/>
            </a:pPr>
            <a:r>
              <a:rPr lang="sr-Latn-RS" dirty="0"/>
              <a:t>Kultura Lepenskog Vira stara je oko 8500 godina i jedno je od najznačajnijih praistorijskih arheoloških nalazišta kamenog doba.</a:t>
            </a:r>
          </a:p>
          <a:p>
            <a:pPr>
              <a:buFont typeface="Wingdings" pitchFamily="2" charset="2"/>
              <a:buChar char="Ø"/>
            </a:pPr>
            <a:r>
              <a:rPr lang="sr-Latn-RS" dirty="0"/>
              <a:t>Smešten je na desnoj obali Dunava u Đerdapskoj klisuri u blizini Donjeg Milanovca.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4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dirty="0"/>
              <a:t>Život ljudi u Lepenskom Viru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7299"/>
            <a:ext cx="7467600" cy="4199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971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sr-Latn-RS" dirty="0"/>
          </a:p>
          <a:p>
            <a:pPr>
              <a:buFont typeface="Wingdings" pitchFamily="2" charset="2"/>
              <a:buChar char="Ø"/>
            </a:pPr>
            <a:r>
              <a:rPr lang="sr-Latn-RS" dirty="0"/>
              <a:t>Staništa </a:t>
            </a:r>
            <a:r>
              <a:rPr lang="sr-Latn-RS"/>
              <a:t>u Lepenskom </a:t>
            </a:r>
            <a:r>
              <a:rPr lang="sr-Latn-RS" dirty="0"/>
              <a:t>Viru su vrlo neobična, kružnog su oblika ili u obliku trouglova sa zaobljenim stranama. </a:t>
            </a:r>
          </a:p>
          <a:p>
            <a:pPr>
              <a:buFont typeface="Wingdings" pitchFamily="2" charset="2"/>
              <a:buChar char="Ø"/>
            </a:pPr>
            <a:r>
              <a:rPr lang="sr-Latn-RS" dirty="0"/>
              <a:t>Na sredini se uglavnom nalazilo pravougano ognjište, kao i razne skulpture napravljene od kamena.</a:t>
            </a:r>
          </a:p>
          <a:p>
            <a:pPr>
              <a:buFont typeface="Wingdings" pitchFamily="2" charset="2"/>
              <a:buChar char="Ø"/>
            </a:pPr>
            <a:r>
              <a:rPr lang="sr-Latn-RS" dirty="0"/>
              <a:t>Stanovnici su bili ribolovci i lovci.</a:t>
            </a:r>
          </a:p>
          <a:p>
            <a:pPr>
              <a:buFont typeface="Wingdings" pitchFamily="2" charset="2"/>
              <a:buChar char="Ø"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81263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3886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3600"/>
            <a:ext cx="3886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2505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dirty="0"/>
              <a:t>Lepenski Vir danas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" y="1600200"/>
            <a:ext cx="7310437" cy="4873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96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VIMINACIJUM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sr-Latn-RS" dirty="0"/>
          </a:p>
          <a:p>
            <a:pPr>
              <a:buFont typeface="Wingdings" pitchFamily="2" charset="2"/>
              <a:buChar char="Ø"/>
            </a:pPr>
            <a:r>
              <a:rPr lang="sr-Latn-RS" dirty="0"/>
              <a:t>Viminacijum je arheološko nalazište u blizini starog Kostolca i Požarevca.</a:t>
            </a:r>
          </a:p>
          <a:p>
            <a:pPr>
              <a:buFont typeface="Wingdings" pitchFamily="2" charset="2"/>
              <a:buChar char="Ø"/>
            </a:pPr>
            <a:r>
              <a:rPr lang="sr-Latn-RS" dirty="0"/>
              <a:t>Rimski vojni logor i grad nastao je u I veku i trajao je do početka VII veka.</a:t>
            </a:r>
          </a:p>
          <a:p>
            <a:pPr>
              <a:buFont typeface="Wingdings" pitchFamily="2" charset="2"/>
              <a:buChar char="Ø"/>
            </a:pPr>
            <a:r>
              <a:rPr lang="sr-Latn-RS" dirty="0"/>
              <a:t>Bio je najveće naselje na donjem Dunavu.</a:t>
            </a:r>
          </a:p>
          <a:p>
            <a:pPr>
              <a:buFont typeface="Wingdings" pitchFamily="2" charset="2"/>
              <a:buChar char="Ø"/>
            </a:pPr>
            <a:r>
              <a:rPr lang="sr-Latn-RS" dirty="0"/>
              <a:t>Procenjuje se da je grad imao 48 hiljada stanovnika.</a:t>
            </a:r>
          </a:p>
          <a:p>
            <a:pPr>
              <a:buFont typeface="Wingdings" pitchFamily="2" charset="2"/>
              <a:buChar char="Ø"/>
            </a:pPr>
            <a:r>
              <a:rPr lang="sr-Latn-RS" dirty="0"/>
              <a:t>Nalaze iz Viminacijuma čine novac, bronzani predmeti, skulptura glave Apolona, skulpture žena, stubovi, figure životinja.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49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50950"/>
            <a:ext cx="7467600" cy="4200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5932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iminacijum-mamut-1320x74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14351"/>
            <a:ext cx="4114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identitetuamanet_2584_92253_full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514350"/>
            <a:ext cx="4114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DSC_0770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600450"/>
            <a:ext cx="4114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palma02 Tanjug Dragan Kujundzic_900x900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600450"/>
            <a:ext cx="4114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8383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1443</TotalTime>
  <Words>321</Words>
  <Application>Microsoft Office PowerPoint</Application>
  <PresentationFormat>On-screen Show (4:3)</PresentationFormat>
  <Paragraphs>34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NAJSTARIJA NASELJA U NAŠOJ ZEMLJI</vt:lpstr>
      <vt:lpstr>LEPENSKI VIR</vt:lpstr>
      <vt:lpstr>Život ljudi u Lepenskom Viru</vt:lpstr>
      <vt:lpstr>PowerPoint Presentation</vt:lpstr>
      <vt:lpstr>PowerPoint Presentation</vt:lpstr>
      <vt:lpstr>Lepenski Vir danas</vt:lpstr>
      <vt:lpstr>VIMINACIJUM</vt:lpstr>
      <vt:lpstr>PowerPoint Presentation</vt:lpstr>
      <vt:lpstr>PowerPoint Presentation</vt:lpstr>
      <vt:lpstr>VINČA</vt:lpstr>
      <vt:lpstr>PowerPoint Presentation</vt:lpstr>
      <vt:lpstr>PowerPoint Presentation</vt:lpstr>
      <vt:lpstr>PowerPoint Presentation</vt:lpstr>
      <vt:lpstr>JANA RADOSAVLJEVIĆ 6/4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mnmh</cp:lastModifiedBy>
  <cp:revision>46</cp:revision>
  <dcterms:created xsi:type="dcterms:W3CDTF">2020-05-19T17:47:01Z</dcterms:created>
  <dcterms:modified xsi:type="dcterms:W3CDTF">2020-12-25T13:51:15Z</dcterms:modified>
</cp:coreProperties>
</file>